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B7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15/9/11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5835B33-2057-534D-9B3F-9351D9422D19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BBE7543-8212-5548-A904-46164EB43CD6}" type="datetimeFigureOut">
              <a:rPr kumimoji="1" lang="zh-CN" altLang="en-US" smtClean="0"/>
              <a:t>15/9/11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4332" y="4687936"/>
            <a:ext cx="7543800" cy="1128920"/>
          </a:xfrm>
        </p:spPr>
        <p:txBody>
          <a:bodyPr/>
          <a:lstStyle/>
          <a:p>
            <a:r>
              <a:rPr kumimoji="1" lang="zh-CN" altLang="en-US" sz="4800" dirty="0" smtClean="0"/>
              <a:t>“教工之家”微信公众号</a:t>
            </a:r>
            <a:endParaRPr kumimoji="1" lang="zh-CN" altLang="en-US" sz="4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293" y="226347"/>
            <a:ext cx="4744592" cy="474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05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53891"/>
            <a:ext cx="7620000" cy="5746909"/>
          </a:xfrm>
        </p:spPr>
        <p:txBody>
          <a:bodyPr/>
          <a:lstStyle/>
          <a:p>
            <a:r>
              <a:rPr lang="zh-CN" altLang="zh-CN" dirty="0"/>
              <a:t>提交成功后会显示公众号，你可以截图保存到手机，也可长按扫描二维码关注，在您的信息审核通过后会开放功能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审核需要一点时间，请您在通过前耐心等待（我们是一个只属于老师的微信公众号）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689411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三、</a:t>
            </a:r>
            <a:r>
              <a:rPr kumimoji="1" lang="zh-CN" altLang="en-US" dirty="0" smtClean="0"/>
              <a:t>福利</a:t>
            </a:r>
            <a:r>
              <a:rPr kumimoji="1" lang="zh-CN" altLang="en-US" dirty="0"/>
              <a:t>如何</a:t>
            </a:r>
            <a:r>
              <a:rPr kumimoji="1" lang="zh-CN" altLang="en-US" dirty="0" smtClean="0"/>
              <a:t>参与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98404"/>
            <a:ext cx="7620000" cy="4800600"/>
          </a:xfrm>
        </p:spPr>
        <p:txBody>
          <a:bodyPr/>
          <a:lstStyle/>
          <a:p>
            <a:r>
              <a:rPr kumimoji="1" lang="zh-CN" altLang="en-US" dirty="0"/>
              <a:t>1</a:t>
            </a:r>
            <a:r>
              <a:rPr kumimoji="1" lang="zh-CN" altLang="en-US" dirty="0" smtClean="0"/>
              <a:t>）关注送移动话费活动</a:t>
            </a:r>
            <a:endParaRPr kumimoji="1" lang="en-US" altLang="zh-CN" dirty="0"/>
          </a:p>
          <a:p>
            <a:r>
              <a:rPr kumimoji="1" lang="zh-CN" altLang="en-US" dirty="0" smtClean="0"/>
              <a:t>点击屏幕上弹出的福利活动或者点击右下角“福利”选择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07" y="2175447"/>
            <a:ext cx="2473748" cy="440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662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29340"/>
            <a:ext cx="7620000" cy="5671460"/>
          </a:xfrm>
        </p:spPr>
        <p:txBody>
          <a:bodyPr/>
          <a:lstStyle/>
          <a:p>
            <a:r>
              <a:rPr kumimoji="1" lang="zh-CN" altLang="en-US" dirty="0" smtClean="0"/>
              <a:t>点击正下方</a:t>
            </a:r>
            <a:r>
              <a:rPr kumimoji="1" lang="en-US" altLang="zh-CN" dirty="0" smtClean="0"/>
              <a:t>“</a:t>
            </a:r>
            <a:r>
              <a:rPr kumimoji="1" lang="zh-CN" altLang="en-US" dirty="0" smtClean="0"/>
              <a:t>报名</a:t>
            </a:r>
            <a:r>
              <a:rPr kumimoji="1" lang="en-US" altLang="zh-CN" dirty="0" smtClean="0"/>
              <a:t>”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089" y="1498975"/>
            <a:ext cx="2882084" cy="511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2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29340"/>
            <a:ext cx="7620000" cy="5671460"/>
          </a:xfrm>
        </p:spPr>
        <p:txBody>
          <a:bodyPr/>
          <a:lstStyle/>
          <a:p>
            <a:r>
              <a:rPr lang="zh-CN" altLang="zh-CN" dirty="0" smtClean="0"/>
              <a:t>输入移动</a:t>
            </a:r>
            <a:r>
              <a:rPr lang="zh-CN" altLang="en-US" dirty="0" smtClean="0"/>
              <a:t>手机号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注意是移动手机，</a:t>
            </a:r>
            <a:r>
              <a:rPr lang="zh-CN" altLang="zh-CN" dirty="0" smtClean="0"/>
              <a:t>如果您</a:t>
            </a:r>
            <a:r>
              <a:rPr lang="zh-CN" altLang="zh-CN" dirty="0"/>
              <a:t>是用</a:t>
            </a:r>
            <a:r>
              <a:rPr lang="zh-CN" altLang="zh-CN" dirty="0" smtClean="0"/>
              <a:t>其他运营商</a:t>
            </a:r>
            <a:r>
              <a:rPr lang="zh-CN" altLang="en-US" dirty="0" smtClean="0"/>
              <a:t>，可以更改为移动的号码。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621" y="1511425"/>
            <a:ext cx="2957525" cy="526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69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60080"/>
            <a:ext cx="7620000" cy="4800600"/>
          </a:xfrm>
        </p:spPr>
        <p:txBody>
          <a:bodyPr/>
          <a:lstStyle/>
          <a:p>
            <a:r>
              <a:rPr lang="zh-CN" altLang="zh-CN" dirty="0"/>
              <a:t>我们会在月底统一整理名单</a:t>
            </a:r>
            <a:r>
              <a:rPr lang="zh-CN" altLang="zh-CN" dirty="0" smtClean="0"/>
              <a:t>，下个月</a:t>
            </a:r>
            <a:r>
              <a:rPr lang="zh-CN" altLang="en-US" dirty="0" smtClean="0"/>
              <a:t>初</a:t>
            </a:r>
            <a:r>
              <a:rPr lang="zh-CN" altLang="zh-CN" dirty="0" smtClean="0"/>
              <a:t>统一发放话费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pPr algn="ctr"/>
            <a:r>
              <a:rPr lang="en-US" altLang="zh-CN" sz="6600" dirty="0" smtClean="0"/>
              <a:t>20</a:t>
            </a:r>
            <a:r>
              <a:rPr lang="zh-CN" altLang="zh-CN" sz="6600" dirty="0"/>
              <a:t>元</a:t>
            </a:r>
            <a:r>
              <a:rPr lang="zh-CN" altLang="zh-CN" sz="6600" dirty="0"/>
              <a:t> </a:t>
            </a:r>
            <a:endParaRPr kumimoji="1"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372941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车险报名流程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7620000" cy="4800600"/>
          </a:xfrm>
        </p:spPr>
        <p:txBody>
          <a:bodyPr/>
          <a:lstStyle/>
          <a:p>
            <a:pPr lvl="0"/>
            <a:r>
              <a:rPr lang="zh-CN" altLang="zh-CN" dirty="0"/>
              <a:t>点击福利</a:t>
            </a:r>
            <a:r>
              <a:rPr lang="en-US" altLang="zh-CN" dirty="0"/>
              <a:t>1</a:t>
            </a:r>
            <a:r>
              <a:rPr lang="zh-CN" altLang="zh-CN" dirty="0"/>
              <a:t>：情系教育，服务园丁，即可参与报名投保，填些车牌等信息后，服务人员会在中午或下午放学时间进行与您联</a:t>
            </a:r>
            <a:r>
              <a:rPr lang="zh-CN" altLang="zh-CN" dirty="0" smtClean="0"/>
              <a:t>系</a:t>
            </a:r>
            <a:r>
              <a:rPr kumimoji="1" lang="zh-CN" altLang="en-US" dirty="0" smtClean="0"/>
              <a:t>。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67" y="2540000"/>
            <a:ext cx="2425700" cy="431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433" y="2411889"/>
            <a:ext cx="24384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12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6968"/>
            <a:ext cx="7620000" cy="4800600"/>
          </a:xfrm>
        </p:spPr>
        <p:txBody>
          <a:bodyPr/>
          <a:lstStyle/>
          <a:p>
            <a:pPr lvl="0"/>
            <a:r>
              <a:rPr lang="zh-CN" altLang="zh-CN" dirty="0"/>
              <a:t>提交信息之后，对应的保险人员和运营服务人员会收到提醒消息，并且可以对具体投保人员进行联系和处理。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890" y="1264184"/>
            <a:ext cx="2921284" cy="521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44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en-US" dirty="0" smtClean="0"/>
              <a:t>一、关注</a:t>
            </a:r>
            <a:r>
              <a:rPr kumimoji="1" lang="zh-CN" altLang="en-US" dirty="0" smtClean="0"/>
              <a:t>流程</a:t>
            </a:r>
            <a:endParaRPr kumimoji="1" lang="en-US" altLang="en-US" dirty="0" smtClean="0"/>
          </a:p>
          <a:p>
            <a:r>
              <a:rPr kumimoji="1" lang="en-US" altLang="en-US" dirty="0" smtClean="0"/>
              <a:t>二、关注后</a:t>
            </a:r>
            <a:r>
              <a:rPr kumimoji="1" lang="zh-CN" altLang="en-US" dirty="0" smtClean="0"/>
              <a:t>未能验证成功怎么办</a:t>
            </a:r>
            <a:endParaRPr kumimoji="1" lang="en-US" altLang="zh-CN" dirty="0" smtClean="0"/>
          </a:p>
          <a:p>
            <a:r>
              <a:rPr kumimoji="1" lang="zh-CN" altLang="en-US" dirty="0" smtClean="0"/>
              <a:t>三、福利如何参与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648808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一、关注流程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在手机上打开微信，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612" y="2634078"/>
            <a:ext cx="2665560" cy="263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93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30741"/>
            <a:ext cx="7620000" cy="4800600"/>
          </a:xfrm>
        </p:spPr>
        <p:txBody>
          <a:bodyPr/>
          <a:lstStyle/>
          <a:p>
            <a:r>
              <a:rPr lang="zh-CN" altLang="en-US" dirty="0"/>
              <a:t>使用“扫一扫”</a:t>
            </a:r>
            <a:endParaRPr lang="en-US" altLang="zh-CN" dirty="0"/>
          </a:p>
          <a:p>
            <a:endParaRPr kumimoji="1" lang="zh-CN" altLang="en-US" dirty="0"/>
          </a:p>
        </p:txBody>
      </p:sp>
      <p:pic>
        <p:nvPicPr>
          <p:cNvPr id="4" name="图片 3" descr="1.pi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269" y="1134932"/>
            <a:ext cx="3038290" cy="539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37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79843"/>
            <a:ext cx="7620000" cy="4800600"/>
          </a:xfrm>
        </p:spPr>
        <p:txBody>
          <a:bodyPr/>
          <a:lstStyle/>
          <a:p>
            <a:r>
              <a:rPr lang="zh-CN" altLang="zh-CN" dirty="0" smtClean="0"/>
              <a:t>扫描教工之家官方二维码</a:t>
            </a:r>
            <a:r>
              <a:rPr lang="zh-CN" altLang="en-US" dirty="0"/>
              <a:t>：</a:t>
            </a:r>
            <a:endParaRPr kumimoji="1" lang="zh-CN" altLang="en-US" dirty="0"/>
          </a:p>
          <a:p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62" y="1826587"/>
            <a:ext cx="2864481" cy="2864481"/>
          </a:xfrm>
          <a:prstGeom prst="rect">
            <a:avLst/>
          </a:prstGeom>
        </p:spPr>
      </p:pic>
      <p:pic>
        <p:nvPicPr>
          <p:cNvPr id="5" name="图片 4" descr="2.pi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173" y="565865"/>
            <a:ext cx="3396091" cy="602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374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18764"/>
            <a:ext cx="7620000" cy="4800600"/>
          </a:xfrm>
        </p:spPr>
        <p:txBody>
          <a:bodyPr/>
          <a:lstStyle/>
          <a:p>
            <a:r>
              <a:rPr kumimoji="1" lang="zh-CN" altLang="en-US" dirty="0" smtClean="0"/>
              <a:t>关注微信号</a:t>
            </a:r>
            <a:r>
              <a:rPr kumimoji="1" lang="en-US" altLang="zh-CN" dirty="0" smtClean="0"/>
              <a:t>“</a:t>
            </a:r>
            <a:r>
              <a:rPr kumimoji="1" lang="zh-CN" altLang="en-US" dirty="0" smtClean="0"/>
              <a:t>教工之家</a:t>
            </a:r>
            <a:r>
              <a:rPr kumimoji="1" lang="en-US" altLang="zh-CN" dirty="0" smtClean="0"/>
              <a:t>”</a:t>
            </a:r>
            <a:endParaRPr kumimoji="1" lang="zh-CN" altLang="en-US" dirty="0"/>
          </a:p>
        </p:txBody>
      </p:sp>
      <p:grpSp>
        <p:nvGrpSpPr>
          <p:cNvPr id="7" name="组 6"/>
          <p:cNvGrpSpPr/>
          <p:nvPr/>
        </p:nvGrpSpPr>
        <p:grpSpPr>
          <a:xfrm>
            <a:off x="4048633" y="238921"/>
            <a:ext cx="3670283" cy="6514752"/>
            <a:chOff x="4048633" y="238921"/>
            <a:chExt cx="3670283" cy="6514752"/>
          </a:xfrm>
        </p:grpSpPr>
        <p:pic>
          <p:nvPicPr>
            <p:cNvPr id="4" name="图片 3" descr="3.pic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8633" y="238921"/>
              <a:ext cx="3670283" cy="6514752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280825" y="4199994"/>
              <a:ext cx="1332780" cy="264072"/>
            </a:xfrm>
            <a:prstGeom prst="rect">
              <a:avLst/>
            </a:prstGeom>
            <a:solidFill>
              <a:srgbClr val="4EB7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80825" y="4174844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dirty="0" smtClean="0">
                  <a:solidFill>
                    <a:schemeClr val="bg1"/>
                  </a:solidFill>
                </a:rPr>
                <a:t>关注微信号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480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67866"/>
            <a:ext cx="7620000" cy="5881826"/>
          </a:xfrm>
        </p:spPr>
        <p:txBody>
          <a:bodyPr/>
          <a:lstStyle/>
          <a:p>
            <a:r>
              <a:rPr kumimoji="1" lang="zh-CN" altLang="en-US" dirty="0" smtClean="0"/>
              <a:t>选择您所在的学校工会进入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293" y="945432"/>
            <a:ext cx="3158825" cy="56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718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/>
              <a:t>二、</a:t>
            </a:r>
            <a:r>
              <a:rPr kumimoji="1" lang="en-US" altLang="en-US" dirty="0" smtClean="0"/>
              <a:t>关注</a:t>
            </a:r>
            <a:r>
              <a:rPr kumimoji="1" lang="en-US" altLang="en-US" dirty="0"/>
              <a:t>后</a:t>
            </a:r>
            <a:r>
              <a:rPr kumimoji="1" lang="zh-CN" altLang="en-US" dirty="0"/>
              <a:t>未能验证成功怎么办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zh-CN" dirty="0"/>
              <a:t>尊敬的老师们，如果您扫描教工之家二维码未能关注成功，可能是数据库里漏掉您的信息了，为了保证次平台只为教师服务，扫描以下二维码进行教工信息提交，审核通过就可以开放功能</a:t>
            </a:r>
            <a:r>
              <a:rPr lang="zh-CN" altLang="zh-CN" dirty="0" smtClean="0"/>
              <a:t>了</a:t>
            </a:r>
            <a:r>
              <a:rPr kumimoji="1" lang="zh-CN" altLang="en-US" dirty="0" smtClean="0"/>
              <a:t>。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563" y="2988312"/>
            <a:ext cx="3739733" cy="373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5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65269"/>
            <a:ext cx="7620000" cy="5935531"/>
          </a:xfrm>
        </p:spPr>
        <p:txBody>
          <a:bodyPr/>
          <a:lstStyle/>
          <a:p>
            <a:r>
              <a:rPr lang="zh-CN" altLang="zh-CN" dirty="0"/>
              <a:t>请您登记具体信息</a:t>
            </a:r>
            <a:r>
              <a:rPr lang="zh-CN" altLang="zh-CN" dirty="0"/>
              <a:t> 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884" y="1153763"/>
            <a:ext cx="4101450" cy="470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49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相邻">
  <a:themeElements>
    <a:clrScheme name="相邻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相邻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相邻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相邻.thmx</Template>
  <TotalTime>31</TotalTime>
  <Words>180</Words>
  <Application>Microsoft Macintosh PowerPoint</Application>
  <PresentationFormat>全屏显示(4:3)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相邻</vt:lpstr>
      <vt:lpstr>“教工之家”微信公众号</vt:lpstr>
      <vt:lpstr>目录</vt:lpstr>
      <vt:lpstr>一、关注流程</vt:lpstr>
      <vt:lpstr>PowerPoint 演示文稿</vt:lpstr>
      <vt:lpstr>PowerPoint 演示文稿</vt:lpstr>
      <vt:lpstr>PowerPoint 演示文稿</vt:lpstr>
      <vt:lpstr>PowerPoint 演示文稿</vt:lpstr>
      <vt:lpstr>二、关注后未能验证成功怎么办</vt:lpstr>
      <vt:lpstr>PowerPoint 演示文稿</vt:lpstr>
      <vt:lpstr>PowerPoint 演示文稿</vt:lpstr>
      <vt:lpstr>三、福利如何参与</vt:lpstr>
      <vt:lpstr>PowerPoint 演示文稿</vt:lpstr>
      <vt:lpstr>PowerPoint 演示文稿</vt:lpstr>
      <vt:lpstr>PowerPoint 演示文稿</vt:lpstr>
      <vt:lpstr>车险报名流程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“教工之家”微信公众号</dc:title>
  <dc:creator>Lijun Jin</dc:creator>
  <cp:lastModifiedBy>Lijun Jin</cp:lastModifiedBy>
  <cp:revision>4</cp:revision>
  <dcterms:created xsi:type="dcterms:W3CDTF">2015-09-11T11:26:25Z</dcterms:created>
  <dcterms:modified xsi:type="dcterms:W3CDTF">2015-09-11T11:57:34Z</dcterms:modified>
</cp:coreProperties>
</file>